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6774BEB-F2B7-4370-BC5C-2BD73752F8AF}" type="datetimeFigureOut">
              <a:rPr lang="en-CA" smtClean="0"/>
              <a:pPr/>
              <a:t>13/09/2015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CB33968-4772-4E89-8FE8-D066EA9D090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World Religion 3106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Big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4.How did Jesus’ message of love, charity and forgiveness get so misconstrued?</a:t>
            </a:r>
          </a:p>
          <a:p>
            <a:r>
              <a:rPr lang="en-CA" dirty="0" smtClean="0"/>
              <a:t>5.If there is a spiritual world beyond the known reality, where is the proof?</a:t>
            </a:r>
          </a:p>
          <a:p>
            <a:r>
              <a:rPr lang="en-CA" dirty="0" smtClean="0"/>
              <a:t>6.There are so many beliefs in the world, how do we know which one to believe in?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worldrel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692696"/>
            <a:ext cx="5688632" cy="530780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"The truth was a mirror in the hands of God. </a:t>
            </a:r>
            <a:br>
              <a:rPr lang="en-CA" dirty="0" smtClean="0"/>
            </a:br>
            <a:r>
              <a:rPr lang="en-CA" dirty="0" smtClean="0"/>
              <a:t>It fell, and broke into pieces. </a:t>
            </a:r>
            <a:br>
              <a:rPr lang="en-CA" dirty="0" smtClean="0"/>
            </a:br>
            <a:r>
              <a:rPr lang="en-CA" dirty="0" smtClean="0"/>
              <a:t>Everybody took a piece of it, and they looked at it and thought they had the truth</a:t>
            </a:r>
            <a:r>
              <a:rPr lang="en-CA" dirty="0" smtClean="0"/>
              <a:t>.“</a:t>
            </a:r>
          </a:p>
          <a:p>
            <a:endParaRPr lang="en-CA" dirty="0" smtClean="0"/>
          </a:p>
          <a:p>
            <a:r>
              <a:rPr lang="en-CA" dirty="0" err="1" smtClean="0"/>
              <a:t>Rumi</a:t>
            </a:r>
            <a:r>
              <a:rPr lang="en-CA" dirty="0" smtClean="0"/>
              <a:t>, Persian poet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purpose of this course is to explore and learn about many different religions. </a:t>
            </a:r>
          </a:p>
          <a:p>
            <a:r>
              <a:rPr lang="en-CA" dirty="0" smtClean="0"/>
              <a:t>We are not attempting to show or decide which religion/belief is more valid or superior but learn to appreciate and respect beliefs that differ from our own.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to note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Agnostic</a:t>
            </a:r>
            <a:r>
              <a:rPr lang="en-CA" dirty="0" smtClean="0"/>
              <a:t>-A person who doubts that humankind can know the existence of a possible god and the possible existence of anything beyond this life.</a:t>
            </a:r>
          </a:p>
          <a:p>
            <a:r>
              <a:rPr lang="en-CA" b="1" dirty="0" smtClean="0"/>
              <a:t>Atheist</a:t>
            </a:r>
            <a:r>
              <a:rPr lang="en-CA" dirty="0" smtClean="0"/>
              <a:t>-One who holds that no god exists</a:t>
            </a:r>
          </a:p>
          <a:p>
            <a:r>
              <a:rPr lang="en-CA" b="1" dirty="0" smtClean="0"/>
              <a:t>Credo</a:t>
            </a:r>
            <a:r>
              <a:rPr lang="en-CA" dirty="0" smtClean="0"/>
              <a:t>-A philosophy or set of beliefs</a:t>
            </a:r>
          </a:p>
          <a:p>
            <a:r>
              <a:rPr lang="en-CA" b="1" dirty="0" smtClean="0"/>
              <a:t>Ethics</a:t>
            </a:r>
            <a:r>
              <a:rPr lang="en-CA" dirty="0" smtClean="0"/>
              <a:t>-A system of morals; rules for human conduct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to Note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Pagan</a:t>
            </a:r>
            <a:r>
              <a:rPr lang="en-CA" dirty="0" smtClean="0"/>
              <a:t>-A person holding religious beliefs other than those of any of the other main religions of the world. In the past, this term was sometimes used to describe non-Christian faiths (Satanism, Wicca).</a:t>
            </a:r>
          </a:p>
          <a:p>
            <a:r>
              <a:rPr lang="en-CA" b="1" dirty="0" smtClean="0"/>
              <a:t>Religious Impulse</a:t>
            </a:r>
            <a:r>
              <a:rPr lang="en-CA" dirty="0" smtClean="0"/>
              <a:t>-The universal urge to believe in something beyond ourselves.</a:t>
            </a:r>
          </a:p>
          <a:p>
            <a:r>
              <a:rPr lang="en-CA" b="1" dirty="0" smtClean="0"/>
              <a:t>Religious pluralism</a:t>
            </a:r>
            <a:r>
              <a:rPr lang="en-CA" dirty="0" smtClean="0"/>
              <a:t>-A positive attitude toward the existence of many faiths in one society.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Terms to Note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/>
              <a:t>Secular</a:t>
            </a:r>
            <a:r>
              <a:rPr lang="en-CA" dirty="0" smtClean="0"/>
              <a:t>-Concerned with or belonging to the material world.</a:t>
            </a:r>
          </a:p>
          <a:p>
            <a:r>
              <a:rPr lang="en-CA" b="1" dirty="0" smtClean="0"/>
              <a:t>Theology</a:t>
            </a:r>
            <a:r>
              <a:rPr lang="en-CA" dirty="0" smtClean="0"/>
              <a:t>-The study of religion, especially religions with a belief in God.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One of Us</a:t>
            </a:r>
            <a:r>
              <a:rPr lang="en-CA" dirty="0" smtClean="0"/>
              <a:t>			Joan Osborne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“If God had a name, what would it be?</a:t>
            </a:r>
            <a:br>
              <a:rPr lang="en-CA" dirty="0" smtClean="0"/>
            </a:br>
            <a:r>
              <a:rPr lang="en-CA" dirty="0" smtClean="0"/>
              <a:t>And would you call it to his face,</a:t>
            </a:r>
            <a:br>
              <a:rPr lang="en-CA" dirty="0" smtClean="0"/>
            </a:br>
            <a:r>
              <a:rPr lang="en-CA" dirty="0" smtClean="0"/>
              <a:t>If you were faced with Him in all His glory?</a:t>
            </a:r>
            <a:br>
              <a:rPr lang="en-CA" dirty="0" smtClean="0"/>
            </a:br>
            <a:r>
              <a:rPr lang="en-CA" dirty="0" smtClean="0"/>
              <a:t>What would you ask if you had just one question?</a:t>
            </a:r>
            <a:br>
              <a:rPr lang="en-CA" dirty="0" smtClean="0"/>
            </a:br>
            <a:r>
              <a:rPr lang="en-CA" dirty="0" smtClean="0"/>
              <a:t>What if God was one of us?</a:t>
            </a:r>
            <a:br>
              <a:rPr lang="en-CA" dirty="0" smtClean="0"/>
            </a:br>
            <a:r>
              <a:rPr lang="en-CA" dirty="0" smtClean="0"/>
              <a:t>Just a slob like one of us?</a:t>
            </a:r>
            <a:br>
              <a:rPr lang="en-CA" dirty="0" smtClean="0"/>
            </a:br>
            <a:r>
              <a:rPr lang="en-CA" dirty="0" smtClean="0"/>
              <a:t>Just a stranger on the bus</a:t>
            </a:r>
            <a:br>
              <a:rPr lang="en-CA" dirty="0" smtClean="0"/>
            </a:br>
            <a:r>
              <a:rPr lang="en-CA" dirty="0" smtClean="0"/>
              <a:t>Trying to make His way home?”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Big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1.Why does God allow his followers to die? (example the Holocaust)</a:t>
            </a:r>
          </a:p>
          <a:p>
            <a:r>
              <a:rPr lang="en-CA" dirty="0" smtClean="0"/>
              <a:t>2.If there is no greater purpose or plan for man’s existence, why were we given the ability to think, question and understand (unlike animals)? To what end?</a:t>
            </a:r>
          </a:p>
          <a:p>
            <a:r>
              <a:rPr lang="en-CA" dirty="0" smtClean="0"/>
              <a:t>3.Can the criteria of what makes you a good person be subjective?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83</TotalTime>
  <Words>327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World Religion 3106</vt:lpstr>
      <vt:lpstr>Slide 2</vt:lpstr>
      <vt:lpstr>Slide 3</vt:lpstr>
      <vt:lpstr>Slide 4</vt:lpstr>
      <vt:lpstr>Terms to note</vt:lpstr>
      <vt:lpstr>Terms to Note</vt:lpstr>
      <vt:lpstr>Terms to Note</vt:lpstr>
      <vt:lpstr>One of Us   Joan Osborne</vt:lpstr>
      <vt:lpstr>The Big Questions</vt:lpstr>
      <vt:lpstr>The Big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Religion 3106</dc:title>
  <dc:creator>Laura</dc:creator>
  <cp:lastModifiedBy>Laura</cp:lastModifiedBy>
  <cp:revision>6</cp:revision>
  <dcterms:created xsi:type="dcterms:W3CDTF">2015-09-12T14:57:47Z</dcterms:created>
  <dcterms:modified xsi:type="dcterms:W3CDTF">2015-09-13T12:17:28Z</dcterms:modified>
</cp:coreProperties>
</file>