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FF15AE4A-372E-414A-8D3F-2F930C1FF77F}" type="datetimeFigureOut">
              <a:rPr lang="en-CA" smtClean="0"/>
              <a:t>16/09/2012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DBE5FF0-FD52-46F0-A5C2-FB37A1338F92}" type="slidenum">
              <a:rPr lang="en-CA" smtClean="0"/>
              <a:t>‹#›</a:t>
            </a:fld>
            <a:endParaRPr lang="en-CA"/>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15AE4A-372E-414A-8D3F-2F930C1FF77F}" type="datetimeFigureOut">
              <a:rPr lang="en-CA" smtClean="0"/>
              <a:t>16/09/2012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DBE5FF0-FD52-46F0-A5C2-FB37A1338F92}"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15AE4A-372E-414A-8D3F-2F930C1FF77F}" type="datetimeFigureOut">
              <a:rPr lang="en-CA" smtClean="0"/>
              <a:t>16/09/2012</a:t>
            </a:fld>
            <a:endParaRPr lang="en-CA"/>
          </a:p>
        </p:txBody>
      </p:sp>
      <p:sp>
        <p:nvSpPr>
          <p:cNvPr id="5" name="Footer Placeholder 4"/>
          <p:cNvSpPr>
            <a:spLocks noGrp="1"/>
          </p:cNvSpPr>
          <p:nvPr>
            <p:ph type="ftr" sz="quarter" idx="11"/>
          </p:nvPr>
        </p:nvSpPr>
        <p:spPr>
          <a:xfrm>
            <a:off x="2640597" y="6377459"/>
            <a:ext cx="3836404" cy="365125"/>
          </a:xfrm>
        </p:spPr>
        <p:txBody>
          <a:bodyPr/>
          <a:lstStyle/>
          <a:p>
            <a:endParaRPr lang="en-CA"/>
          </a:p>
        </p:txBody>
      </p:sp>
      <p:sp>
        <p:nvSpPr>
          <p:cNvPr id="6" name="Slide Number Placeholder 5"/>
          <p:cNvSpPr>
            <a:spLocks noGrp="1"/>
          </p:cNvSpPr>
          <p:nvPr>
            <p:ph type="sldNum" sz="quarter" idx="12"/>
          </p:nvPr>
        </p:nvSpPr>
        <p:spPr/>
        <p:txBody>
          <a:bodyPr/>
          <a:lstStyle/>
          <a:p>
            <a:fld id="{ADBE5FF0-FD52-46F0-A5C2-FB37A1338F92}"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F15AE4A-372E-414A-8D3F-2F930C1FF77F}" type="datetimeFigureOut">
              <a:rPr lang="en-CA" smtClean="0"/>
              <a:t>16/09/2012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DBE5FF0-FD52-46F0-A5C2-FB37A1338F92}"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F15AE4A-372E-414A-8D3F-2F930C1FF77F}" type="datetimeFigureOut">
              <a:rPr lang="en-CA" smtClean="0"/>
              <a:t>16/09/2012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DBE5FF0-FD52-46F0-A5C2-FB37A1338F92}" type="slidenum">
              <a:rPr lang="en-CA" smtClean="0"/>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F15AE4A-372E-414A-8D3F-2F930C1FF77F}" type="datetimeFigureOut">
              <a:rPr lang="en-CA" smtClean="0"/>
              <a:t>16/09/2012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DBE5FF0-FD52-46F0-A5C2-FB37A1338F92}"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F15AE4A-372E-414A-8D3F-2F930C1FF77F}" type="datetimeFigureOut">
              <a:rPr lang="en-CA" smtClean="0"/>
              <a:t>16/09/2012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ADBE5FF0-FD52-46F0-A5C2-FB37A1338F92}"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F15AE4A-372E-414A-8D3F-2F930C1FF77F}" type="datetimeFigureOut">
              <a:rPr lang="en-CA" smtClean="0"/>
              <a:t>16/09/2012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ADBE5FF0-FD52-46F0-A5C2-FB37A1338F92}"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15AE4A-372E-414A-8D3F-2F930C1FF77F}" type="datetimeFigureOut">
              <a:rPr lang="en-CA" smtClean="0"/>
              <a:t>16/09/2012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ADBE5FF0-FD52-46F0-A5C2-FB37A1338F92}"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F15AE4A-372E-414A-8D3F-2F930C1FF77F}" type="datetimeFigureOut">
              <a:rPr lang="en-CA" smtClean="0"/>
              <a:t>16/09/2012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DBE5FF0-FD52-46F0-A5C2-FB37A1338F92}" type="slidenum">
              <a:rPr lang="en-CA" smtClean="0"/>
              <a:t>‹#›</a:t>
            </a:fld>
            <a:endParaRPr lang="en-CA"/>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FF15AE4A-372E-414A-8D3F-2F930C1FF77F}" type="datetimeFigureOut">
              <a:rPr lang="en-CA" smtClean="0"/>
              <a:t>16/09/2012</a:t>
            </a:fld>
            <a:endParaRPr lang="en-CA"/>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CA"/>
          </a:p>
        </p:txBody>
      </p:sp>
      <p:sp>
        <p:nvSpPr>
          <p:cNvPr id="7" name="Slide Number Placeholder 6"/>
          <p:cNvSpPr>
            <a:spLocks noGrp="1"/>
          </p:cNvSpPr>
          <p:nvPr>
            <p:ph type="sldNum" sz="quarter" idx="12"/>
          </p:nvPr>
        </p:nvSpPr>
        <p:spPr>
          <a:xfrm>
            <a:off x="8339328" y="1170432"/>
            <a:ext cx="733864" cy="201168"/>
          </a:xfrm>
        </p:spPr>
        <p:txBody>
          <a:bodyPr/>
          <a:lstStyle/>
          <a:p>
            <a:fld id="{ADBE5FF0-FD52-46F0-A5C2-FB37A1338F92}"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FF15AE4A-372E-414A-8D3F-2F930C1FF77F}" type="datetimeFigureOut">
              <a:rPr lang="en-CA" smtClean="0"/>
              <a:t>16/09/2012</a:t>
            </a:fld>
            <a:endParaRPr lang="en-CA"/>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CA"/>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ADBE5FF0-FD52-46F0-A5C2-FB37A1338F92}"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i="1" dirty="0" smtClean="0"/>
              <a:t>Lord of the Flies</a:t>
            </a:r>
            <a:endParaRPr lang="en-CA" i="1" dirty="0"/>
          </a:p>
        </p:txBody>
      </p:sp>
      <p:sp>
        <p:nvSpPr>
          <p:cNvPr id="3" name="Subtitle 2"/>
          <p:cNvSpPr>
            <a:spLocks noGrp="1"/>
          </p:cNvSpPr>
          <p:nvPr>
            <p:ph type="subTitle" idx="1"/>
          </p:nvPr>
        </p:nvSpPr>
        <p:spPr/>
        <p:txBody>
          <a:bodyPr/>
          <a:lstStyle/>
          <a:p>
            <a:r>
              <a:rPr lang="en-CA" dirty="0" smtClean="0"/>
              <a:t>English 2201-Chapter Summaries</a:t>
            </a:r>
            <a:endParaRPr lang="en-CA" dirty="0"/>
          </a:p>
        </p:txBody>
      </p:sp>
      <p:pic>
        <p:nvPicPr>
          <p:cNvPr id="4" name="Picture 3" descr="20100317123307peWaP.jpg"/>
          <p:cNvPicPr>
            <a:picLocks noChangeAspect="1"/>
          </p:cNvPicPr>
          <p:nvPr/>
        </p:nvPicPr>
        <p:blipFill>
          <a:blip r:embed="rId2" cstate="print"/>
          <a:stretch>
            <a:fillRect/>
          </a:stretch>
        </p:blipFill>
        <p:spPr>
          <a:xfrm>
            <a:off x="5796136" y="404664"/>
            <a:ext cx="2686050" cy="4048125"/>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Chapter Nine-The View to a Death</a:t>
            </a: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t>Simon passes out and wakes up. He explores, discovers the truth about the beast, and heads immediately to the beach to tell the others. Meanwhile, all the boys have left the original camp to join Jack's hunters. Even Ralph and Piggy go. There's a dispute. It rains. Jack and his hunters begin their chant. Simon appears from the forest. They kill him. The dead parachutist is driven by the wind, over the boys, and out to sea. After the storm ceases, the boys gather around dead Simon as his body is washed out to sea.</a:t>
            </a:r>
            <a:endParaRPr lang="en-C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Chapter Ten-The Shell and the Glasses</a:t>
            </a: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t>Ralph, Piggy and </a:t>
            </a:r>
            <a:r>
              <a:rPr lang="en-CA" dirty="0" err="1" smtClean="0"/>
              <a:t>Samneric</a:t>
            </a:r>
            <a:r>
              <a:rPr lang="en-CA" dirty="0" smtClean="0"/>
              <a:t> are the only ones left in the original tribe. Ralph and Piggy express their horror over witnessing/participating in Simon's murder. Jack and his crew have taken up residence at the fort. Roger approaches and is told of one of the boys (Wilfred) being tied up and whipped. Jack and his tribe have been transformed into savages. They plot to steal fire. They raid Ralph and Piggy's camp and steal Piggy's glasses.</a:t>
            </a:r>
          </a:p>
          <a:p>
            <a:pPr>
              <a:buNone/>
            </a:pPr>
            <a:r>
              <a:rPr lang="en-CA" dirty="0" smtClean="0"/>
              <a:t/>
            </a:r>
            <a:br>
              <a:rPr lang="en-CA" dirty="0" smtClean="0"/>
            </a:br>
            <a:endParaRPr lang="en-C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Chapter Eleven-Castle Rock</a:t>
            </a:r>
            <a:endParaRPr lang="en-CA" dirty="0"/>
          </a:p>
        </p:txBody>
      </p:sp>
      <p:sp>
        <p:nvSpPr>
          <p:cNvPr id="3" name="Content Placeholder 2"/>
          <p:cNvSpPr>
            <a:spLocks noGrp="1"/>
          </p:cNvSpPr>
          <p:nvPr>
            <p:ph idx="1"/>
          </p:nvPr>
        </p:nvSpPr>
        <p:spPr/>
        <p:txBody>
          <a:bodyPr>
            <a:normAutofit lnSpcReduction="10000"/>
          </a:bodyPr>
          <a:lstStyle/>
          <a:p>
            <a:r>
              <a:rPr lang="en-CA" dirty="0" smtClean="0"/>
              <a:t>Piggy declares his intention to confront Jack and demand his glasses back. The four boys go to castle rock, conch in hand. Ralph blows the conch at the fort entrance. Ralph and Jack spar. Ralph demands Piggy's glasses. Jack's savages tie up </a:t>
            </a:r>
            <a:r>
              <a:rPr lang="en-CA" dirty="0" err="1" smtClean="0"/>
              <a:t>Samneric</a:t>
            </a:r>
            <a:r>
              <a:rPr lang="en-CA" dirty="0" smtClean="0"/>
              <a:t>. Piggy tries to talk sense into the savages. Roger wedges the giant rock loose. It smashes the conch and knocks Piggy off the cliff. Jack and the others throw spears at Ralph, who runs away.</a:t>
            </a:r>
            <a:endParaRPr lang="en-C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Chapter Twelve-Cry of the Hunters</a:t>
            </a:r>
            <a:endParaRPr lang="en-CA" dirty="0"/>
          </a:p>
        </p:txBody>
      </p:sp>
      <p:sp>
        <p:nvSpPr>
          <p:cNvPr id="3" name="Content Placeholder 2"/>
          <p:cNvSpPr>
            <a:spLocks noGrp="1"/>
          </p:cNvSpPr>
          <p:nvPr>
            <p:ph idx="1"/>
          </p:nvPr>
        </p:nvSpPr>
        <p:spPr/>
        <p:txBody>
          <a:bodyPr>
            <a:normAutofit fontScale="85000" lnSpcReduction="10000"/>
          </a:bodyPr>
          <a:lstStyle/>
          <a:p>
            <a:r>
              <a:rPr lang="en-CA" dirty="0" smtClean="0"/>
              <a:t>Ralph flees and returns at night to speak with </a:t>
            </a:r>
            <a:r>
              <a:rPr lang="en-CA" dirty="0" err="1" smtClean="0"/>
              <a:t>Samneric</a:t>
            </a:r>
            <a:r>
              <a:rPr lang="en-CA" dirty="0" smtClean="0"/>
              <a:t> who are the new guards. They warn Ralph to go away. Ralph learns the tribe will hunt him the next day like a pig. Roger is sharpening a stick at both ends. Ralph hides in a thicket. One of the twins gives away Ralph's location. They eventually fill the thicket with smoke. Ralph charges out and runs for his life. The hunters pursue. Ralph notices the island has caught fire. The hunters chase Ralph down to the beach where he finds a naval officer there to rescue them</a:t>
            </a:r>
            <a:r>
              <a:rPr lang="en-CA" dirty="0" smtClean="0"/>
              <a:t>.</a:t>
            </a:r>
            <a:r>
              <a:rPr lang="en-CA" dirty="0" smtClean="0"/>
              <a:t/>
            </a:r>
            <a:br>
              <a:rPr lang="en-CA" dirty="0" smtClean="0"/>
            </a:b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Chapter One-The Sound of the Shell</a:t>
            </a:r>
            <a:endParaRPr lang="en-CA" dirty="0"/>
          </a:p>
        </p:txBody>
      </p:sp>
      <p:sp>
        <p:nvSpPr>
          <p:cNvPr id="3" name="Content Placeholder 2"/>
          <p:cNvSpPr>
            <a:spLocks noGrp="1"/>
          </p:cNvSpPr>
          <p:nvPr>
            <p:ph idx="1"/>
          </p:nvPr>
        </p:nvSpPr>
        <p:spPr/>
        <p:txBody>
          <a:bodyPr>
            <a:normAutofit fontScale="62500" lnSpcReduction="20000"/>
          </a:bodyPr>
          <a:lstStyle/>
          <a:p>
            <a:pPr>
              <a:buNone/>
            </a:pPr>
            <a:endParaRPr lang="en-CA" b="1" dirty="0" smtClean="0"/>
          </a:p>
          <a:p>
            <a:r>
              <a:rPr lang="en-CA" dirty="0" smtClean="0"/>
              <a:t>A plane evacuating British boys has been shot down in the Pacific. The boys have been ejected safely from the plane and have landed on a remote island. With no adult supervision, they attempt to establish order and a plan for survival. They elect a chief (Ralph) and he selects Jack </a:t>
            </a:r>
            <a:r>
              <a:rPr lang="en-CA" dirty="0" err="1" smtClean="0"/>
              <a:t>Merridew</a:t>
            </a:r>
            <a:r>
              <a:rPr lang="en-CA" dirty="0" smtClean="0"/>
              <a:t>, a militant choir bully, to rule over the choir, who become hunters. We also meet Piggy in chapter 1. Piggy is fat, suffers from asthma, and has no social skills. He immediately becomes the target of the other boys who make fun of him.</a:t>
            </a:r>
          </a:p>
          <a:p>
            <a:r>
              <a:rPr lang="en-CA" dirty="0" smtClean="0"/>
              <a:t>Piggy finds a conch shell and shows Ralph how to blow it. The sound of the shell calls the boys together for assemblies and to discuss important matters. At each assembly, the boy holding the conch is the only one allowed to speak. At the assembly, Jack, Simon, and Ralph decide to explore the island. They confirm their suspicions that they are on an island. Towards the end of chapter 1, the three explorers find a trapped pig. The pig gets away.</a:t>
            </a:r>
          </a:p>
          <a:p>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Chapter Two-Fire on the Mountain</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The three boys return from their exploration and call an assembly. One of the </a:t>
            </a:r>
            <a:r>
              <a:rPr lang="en-CA" dirty="0" err="1" smtClean="0"/>
              <a:t>littleuns</a:t>
            </a:r>
            <a:r>
              <a:rPr lang="en-CA" dirty="0" smtClean="0"/>
              <a:t> mentions a snake thing, a beastie, which sends fear throughout the group. They debate its existence and determine the </a:t>
            </a:r>
            <a:r>
              <a:rPr lang="en-CA" dirty="0" err="1" smtClean="0"/>
              <a:t>littluns</a:t>
            </a:r>
            <a:r>
              <a:rPr lang="en-CA" dirty="0" smtClean="0"/>
              <a:t> were having nightmares. Ralph decides they need to make a fire on the mountain as a rescue signal. They use Piggy's glasses to light the fire. The fire rages out of control. One of the </a:t>
            </a:r>
            <a:r>
              <a:rPr lang="en-CA" dirty="0" err="1" smtClean="0"/>
              <a:t>littleuns</a:t>
            </a:r>
            <a:r>
              <a:rPr lang="en-CA" dirty="0" smtClean="0"/>
              <a:t> dies in the </a:t>
            </a:r>
            <a:r>
              <a:rPr lang="en-CA" dirty="0" smtClean="0"/>
              <a:t>fire. </a:t>
            </a:r>
            <a:r>
              <a:rPr lang="en-CA" dirty="0" smtClean="0"/>
              <a:t>Piggy and Jack argue.</a:t>
            </a:r>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Chapter Three-Huts on the Beach</a:t>
            </a:r>
            <a:endParaRPr lang="en-CA" dirty="0"/>
          </a:p>
        </p:txBody>
      </p:sp>
      <p:sp>
        <p:nvSpPr>
          <p:cNvPr id="3" name="Content Placeholder 2"/>
          <p:cNvSpPr>
            <a:spLocks noGrp="1"/>
          </p:cNvSpPr>
          <p:nvPr>
            <p:ph idx="1"/>
          </p:nvPr>
        </p:nvSpPr>
        <p:spPr/>
        <p:txBody>
          <a:bodyPr/>
          <a:lstStyle/>
          <a:p>
            <a:r>
              <a:rPr lang="en-CA" dirty="0" smtClean="0"/>
              <a:t>Jack is obsessed with hunting pigs although he has yet to catch one. Ralph and Simon work on the huts. Everyone else plays. Jack has become savage in his quest for blood. Ralph and Jack argue. Simon wanders off, helps the </a:t>
            </a:r>
            <a:r>
              <a:rPr lang="en-CA" dirty="0" err="1" smtClean="0"/>
              <a:t>littluns</a:t>
            </a:r>
            <a:r>
              <a:rPr lang="en-CA" dirty="0" smtClean="0"/>
              <a:t> get fruit, and continues to an isolated location.</a:t>
            </a:r>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Chapter Four-Painted Faces and Long Hair</a:t>
            </a:r>
            <a:endParaRPr lang="en-CA" dirty="0"/>
          </a:p>
        </p:txBody>
      </p:sp>
      <p:sp>
        <p:nvSpPr>
          <p:cNvPr id="3" name="Content Placeholder 2"/>
          <p:cNvSpPr>
            <a:spLocks noGrp="1"/>
          </p:cNvSpPr>
          <p:nvPr>
            <p:ph idx="1"/>
          </p:nvPr>
        </p:nvSpPr>
        <p:spPr/>
        <p:txBody>
          <a:bodyPr>
            <a:normAutofit fontScale="85000" lnSpcReduction="10000"/>
          </a:bodyPr>
          <a:lstStyle/>
          <a:p>
            <a:r>
              <a:rPr lang="en-CA" dirty="0" smtClean="0"/>
              <a:t>Roger and Maurice bully the </a:t>
            </a:r>
            <a:r>
              <a:rPr lang="en-CA" dirty="0" err="1" smtClean="0"/>
              <a:t>littluns</a:t>
            </a:r>
            <a:r>
              <a:rPr lang="en-CA" dirty="0" smtClean="0"/>
              <a:t> on the beach. They are still, however, held back by rules they learned in civilization. Jack paints his face for hunting. His mask liberates him from the rules of civilization. He leads the boys on a hunting expedition. As Jack and the hunters are out, a ship passes by. Ralph realizes the hunters have let the fire go out. He races to the top, but is unable to light it in time. Jack and the hunters return with a pig. Ralph and Jack argue. Jack punches Piggy in the </a:t>
            </a:r>
            <a:r>
              <a:rPr lang="en-CA" dirty="0" smtClean="0"/>
              <a:t>stomach. </a:t>
            </a:r>
            <a:r>
              <a:rPr lang="en-CA" dirty="0" smtClean="0"/>
              <a:t>One of Piggy's lenses from his glasses breaks. The boys cook the pig and have a feast. Ralph announces a meeting.</a:t>
            </a:r>
            <a:endParaRPr lang="en-C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Chapter Five-Beast From Water</a:t>
            </a: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t>Ralph tries to set things in order. He </a:t>
            </a:r>
            <a:r>
              <a:rPr lang="en-CA" dirty="0" smtClean="0"/>
              <a:t>re-establishes </a:t>
            </a:r>
            <a:r>
              <a:rPr lang="en-CA" dirty="0" smtClean="0"/>
              <a:t>rules regarding the fire and where to go to the bathroom. The subject of the beast is brought up. Jack argues the island is too small for a beast. One of the boys claims the beast comes from the sea. The boys argue. Simon suggests that they are the beast. They all make fun of him. The arguing continues. Jack storms away from the meeting with his hunters, who make horrific sounds in the darkness. Piggy begs Ralph to call them back with the conch. He longs for grown ups to make things right.</a:t>
            </a:r>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Chapter Six-Beast From Air</a:t>
            </a:r>
            <a:endParaRPr lang="en-CA" dirty="0"/>
          </a:p>
        </p:txBody>
      </p:sp>
      <p:sp>
        <p:nvSpPr>
          <p:cNvPr id="3" name="Content Placeholder 2"/>
          <p:cNvSpPr>
            <a:spLocks noGrp="1"/>
          </p:cNvSpPr>
          <p:nvPr>
            <p:ph idx="1"/>
          </p:nvPr>
        </p:nvSpPr>
        <p:spPr/>
        <p:txBody>
          <a:bodyPr>
            <a:normAutofit lnSpcReduction="10000"/>
          </a:bodyPr>
          <a:lstStyle/>
          <a:p>
            <a:r>
              <a:rPr lang="en-CA" dirty="0" smtClean="0"/>
              <a:t>A plane is shot down high above as the children sleep. A dead parachutist lands on the island, stuck in the rocks and trees. </a:t>
            </a:r>
            <a:r>
              <a:rPr lang="en-CA" dirty="0" err="1" smtClean="0"/>
              <a:t>Samneric</a:t>
            </a:r>
            <a:r>
              <a:rPr lang="en-CA" dirty="0" smtClean="0"/>
              <a:t> see the dead parachutist and mistake it for the beast. The boys hunt for the beast. They can't find it. Jack thinks he's found a good fort from which to throw rocks at people. After not finding the beast, Ralph notices the fire has gone out. None of the others, especially Jack, seem to care.</a:t>
            </a:r>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Chapter Seven-Shadow and Tall Trees</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The hunt for the beast continues. The boys come across a pig run and Ralph sticks a boar in the nose with a spear. The boar escapes. The boys act out a pig hunt with Robert playing the part of the pig. Even Ralph enjoys the spectacle. The quest for the beast continues until evening. Jack, Ralph, and Roger agree to scale the mountain. The three boys see the dead parachutist who they mistake for the beast and run away as fast as they can.</a:t>
            </a:r>
            <a:endParaRPr lang="en-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Chapter Eight-Gift for the Darkness</a:t>
            </a:r>
            <a:endParaRPr lang="en-CA" dirty="0"/>
          </a:p>
        </p:txBody>
      </p:sp>
      <p:sp>
        <p:nvSpPr>
          <p:cNvPr id="3" name="Content Placeholder 2"/>
          <p:cNvSpPr>
            <a:spLocks noGrp="1"/>
          </p:cNvSpPr>
          <p:nvPr>
            <p:ph idx="1"/>
          </p:nvPr>
        </p:nvSpPr>
        <p:spPr/>
        <p:txBody>
          <a:bodyPr>
            <a:normAutofit fontScale="70000" lnSpcReduction="20000"/>
          </a:bodyPr>
          <a:lstStyle/>
          <a:p>
            <a:r>
              <a:rPr lang="en-CA" dirty="0" smtClean="0"/>
              <a:t>Jack calls a meeting, insults Ralph, and asks for Ralph to no longer be chief. Nobody else agrees. Jack, embarrassed, leaves the tribe and goes into the forest. The assembly continues. Simon suggests they go up the mountain. Piggy suggests they build the fire on the beach since the beast is on the mountain. The boys gather wood. The </a:t>
            </a:r>
            <a:r>
              <a:rPr lang="en-CA" dirty="0" err="1" smtClean="0"/>
              <a:t>littluns</a:t>
            </a:r>
            <a:r>
              <a:rPr lang="en-CA" dirty="0" smtClean="0"/>
              <a:t> sing and dance. Roger, Bill, Maurice, and other </a:t>
            </a:r>
            <a:r>
              <a:rPr lang="en-CA" dirty="0" err="1" smtClean="0"/>
              <a:t>biguns</a:t>
            </a:r>
            <a:r>
              <a:rPr lang="en-CA" dirty="0" smtClean="0"/>
              <a:t> escape into the woods, following Jack. Simon has also disappeared into his secret spot.</a:t>
            </a:r>
          </a:p>
          <a:p>
            <a:r>
              <a:rPr lang="en-CA" dirty="0" smtClean="0"/>
              <a:t>The hunters track down a pig and kill it. They chop off its head and offer it to the beast as a sacrifice. Flies swarm. The hunters race back to the beach to steal fire. Simon arrives at the pig's head after the hunters have left. He imagines the pig's head is speaking to him. The pig's head tells Simon he can't escape. Jack's hunters raid Ralph's camp for fire and invite the others.</a:t>
            </a:r>
          </a:p>
          <a:p>
            <a:endParaRPr lang="en-C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14</TotalTime>
  <Words>1436</Words>
  <Application>Microsoft Office PowerPoint</Application>
  <PresentationFormat>On-screen Show (4:3)</PresentationFormat>
  <Paragraphs>30</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Module</vt:lpstr>
      <vt:lpstr>Lord of the Flies</vt:lpstr>
      <vt:lpstr>Chapter One-The Sound of the Shell</vt:lpstr>
      <vt:lpstr>Chapter Two-Fire on the Mountain</vt:lpstr>
      <vt:lpstr>Chapter Three-Huts on the Beach</vt:lpstr>
      <vt:lpstr>Chapter Four-Painted Faces and Long Hair</vt:lpstr>
      <vt:lpstr>Chapter Five-Beast From Water</vt:lpstr>
      <vt:lpstr>Chapter Six-Beast From Air</vt:lpstr>
      <vt:lpstr>Chapter Seven-Shadow and Tall Trees</vt:lpstr>
      <vt:lpstr>Chapter Eight-Gift for the Darkness</vt:lpstr>
      <vt:lpstr>Chapter Nine-The View to a Death</vt:lpstr>
      <vt:lpstr>Chapter Ten-The Shell and the Glasses</vt:lpstr>
      <vt:lpstr>Chapter Eleven-Castle Rock</vt:lpstr>
      <vt:lpstr>Chapter Twelve-Cry of the Hunters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Lord of the Flies</dc:title>
  <dc:creator>Laura</dc:creator>
  <cp:lastModifiedBy>Laura</cp:lastModifiedBy>
  <cp:revision>2</cp:revision>
  <dcterms:created xsi:type="dcterms:W3CDTF">2012-09-16T12:17:57Z</dcterms:created>
  <dcterms:modified xsi:type="dcterms:W3CDTF">2012-09-16T12:32:45Z</dcterms:modified>
</cp:coreProperties>
</file>