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16A7DA9-AD4D-4BFA-8A2E-8F1F02005EA7}" type="datetimeFigureOut">
              <a:rPr lang="en-CA" smtClean="0"/>
              <a:t>19/04/2012</a:t>
            </a:fld>
            <a:endParaRPr lang="en-C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C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F8EE660-51EE-4B5C-90A2-657F2853861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6A7DA9-AD4D-4BFA-8A2E-8F1F02005EA7}" type="datetimeFigureOut">
              <a:rPr lang="en-CA" smtClean="0"/>
              <a:t>19/04/2012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2F8EE660-51EE-4B5C-90A2-657F2853861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16A7DA9-AD4D-4BFA-8A2E-8F1F02005EA7}" type="datetimeFigureOut">
              <a:rPr lang="en-CA" smtClean="0"/>
              <a:t>19/04/2012</a:t>
            </a:fld>
            <a:endParaRPr lang="en-C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C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F8EE660-51EE-4B5C-90A2-657F2853861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6A7DA9-AD4D-4BFA-8A2E-8F1F02005EA7}" type="datetimeFigureOut">
              <a:rPr lang="en-CA" smtClean="0"/>
              <a:t>19/04/2012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2F8EE660-51EE-4B5C-90A2-657F2853861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16A7DA9-AD4D-4BFA-8A2E-8F1F02005EA7}" type="datetimeFigureOut">
              <a:rPr lang="en-CA" smtClean="0"/>
              <a:t>19/04/2012</a:t>
            </a:fld>
            <a:endParaRPr lang="en-C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C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F8EE660-51EE-4B5C-90A2-657F2853861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6A7DA9-AD4D-4BFA-8A2E-8F1F02005EA7}" type="datetimeFigureOut">
              <a:rPr lang="en-CA" smtClean="0"/>
              <a:t>19/04/2012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2F8EE660-51EE-4B5C-90A2-657F2853861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6A7DA9-AD4D-4BFA-8A2E-8F1F02005EA7}" type="datetimeFigureOut">
              <a:rPr lang="en-CA" smtClean="0"/>
              <a:t>19/04/2012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2F8EE660-51EE-4B5C-90A2-657F28538612}"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6A7DA9-AD4D-4BFA-8A2E-8F1F02005EA7}" type="datetimeFigureOut">
              <a:rPr lang="en-CA" smtClean="0"/>
              <a:t>19/04/2012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2F8EE660-51EE-4B5C-90A2-657F2853861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16A7DA9-AD4D-4BFA-8A2E-8F1F02005EA7}" type="datetimeFigureOut">
              <a:rPr lang="en-CA" smtClean="0"/>
              <a:t>19/04/2012</a:t>
            </a:fld>
            <a:endParaRPr lang="en-C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CA"/>
          </a:p>
        </p:txBody>
      </p:sp>
      <p:sp>
        <p:nvSpPr>
          <p:cNvPr id="4" name="Slide Number Placeholder 3"/>
          <p:cNvSpPr>
            <a:spLocks noGrp="1"/>
          </p:cNvSpPr>
          <p:nvPr>
            <p:ph type="sldNum" sz="quarter" idx="12"/>
          </p:nvPr>
        </p:nvSpPr>
        <p:spPr/>
        <p:txBody>
          <a:bodyPr/>
          <a:lstStyle>
            <a:extLst/>
          </a:lstStyle>
          <a:p>
            <a:fld id="{2F8EE660-51EE-4B5C-90A2-657F2853861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6A7DA9-AD4D-4BFA-8A2E-8F1F02005EA7}" type="datetimeFigureOut">
              <a:rPr lang="en-CA" smtClean="0"/>
              <a:t>19/04/2012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2F8EE660-51EE-4B5C-90A2-657F28538612}"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16A7DA9-AD4D-4BFA-8A2E-8F1F02005EA7}" type="datetimeFigureOut">
              <a:rPr lang="en-CA" smtClean="0"/>
              <a:t>19/04/2012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2F8EE660-51EE-4B5C-90A2-657F28538612}" type="slidenum">
              <a:rPr lang="en-CA" smtClean="0"/>
              <a:t>‹#›</a:t>
            </a:fld>
            <a:endParaRPr lang="en-C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16A7DA9-AD4D-4BFA-8A2E-8F1F02005EA7}" type="datetimeFigureOut">
              <a:rPr lang="en-CA" smtClean="0"/>
              <a:t>19/04/2012</a:t>
            </a:fld>
            <a:endParaRPr lang="en-C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C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F8EE660-51EE-4B5C-90A2-657F28538612}"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Ethics and social Justice 2106</a:t>
            </a:r>
            <a:endParaRPr lang="en-CA" dirty="0"/>
          </a:p>
        </p:txBody>
      </p:sp>
      <p:sp>
        <p:nvSpPr>
          <p:cNvPr id="3" name="Subtitle 2"/>
          <p:cNvSpPr>
            <a:spLocks noGrp="1"/>
          </p:cNvSpPr>
          <p:nvPr>
            <p:ph type="subTitle" idx="1"/>
          </p:nvPr>
        </p:nvSpPr>
        <p:spPr/>
        <p:txBody>
          <a:bodyPr/>
          <a:lstStyle/>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Unit Five: Value</a:t>
            </a:r>
            <a:endParaRPr lang="en-CA" dirty="0"/>
          </a:p>
        </p:txBody>
      </p:sp>
      <p:sp>
        <p:nvSpPr>
          <p:cNvPr id="3" name="Content Placeholder 2"/>
          <p:cNvSpPr>
            <a:spLocks noGrp="1"/>
          </p:cNvSpPr>
          <p:nvPr>
            <p:ph idx="1"/>
          </p:nvPr>
        </p:nvSpPr>
        <p:spPr/>
        <p:txBody>
          <a:bodyPr/>
          <a:lstStyle/>
          <a:p>
            <a:r>
              <a:rPr lang="en-CA" dirty="0" smtClean="0"/>
              <a:t>What is value?</a:t>
            </a:r>
          </a:p>
          <a:p>
            <a:r>
              <a:rPr lang="en-CA" dirty="0" smtClean="0"/>
              <a:t>Read pg. 126-127 of the text</a:t>
            </a:r>
          </a:p>
          <a:p>
            <a:endParaRPr lang="en-CA" dirty="0" smtClean="0"/>
          </a:p>
          <a:p>
            <a:r>
              <a:rPr lang="en-CA" dirty="0" smtClean="0"/>
              <a:t>If your house was on fire and you could rescue only one possession, what would that be and why?</a:t>
            </a:r>
          </a:p>
          <a:p>
            <a:pPr lvl="2"/>
            <a:r>
              <a:rPr lang="en-CA" dirty="0" smtClean="0"/>
              <a:t>Does is have monetary or sentimental value?</a:t>
            </a:r>
          </a:p>
          <a:p>
            <a:pPr lvl="2"/>
            <a:r>
              <a:rPr lang="en-CA" dirty="0" smtClean="0"/>
              <a:t>Would it have value for other family members?</a:t>
            </a:r>
          </a:p>
          <a:p>
            <a:pPr lvl="2"/>
            <a:r>
              <a:rPr lang="en-CA" dirty="0" smtClean="0"/>
              <a:t>How does your choice compare with other student’s?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CA" dirty="0" smtClean="0"/>
              <a:t>Read “Redefining Happiness” on page 129.</a:t>
            </a:r>
          </a:p>
          <a:p>
            <a:r>
              <a:rPr lang="en-CA" dirty="0" smtClean="0"/>
              <a:t>Can happiness and value be equated with each other? Why or why not?</a:t>
            </a:r>
          </a:p>
          <a:p>
            <a:pPr lvl="1"/>
            <a:r>
              <a:rPr lang="en-CA" dirty="0" smtClean="0"/>
              <a:t>Money does not buy happiness.</a:t>
            </a:r>
          </a:p>
          <a:p>
            <a:pPr lvl="1"/>
            <a:r>
              <a:rPr lang="en-CA" dirty="0" smtClean="0"/>
              <a:t>We may not attain the things we value.</a:t>
            </a:r>
          </a:p>
          <a:p>
            <a:pPr lvl="1"/>
            <a:r>
              <a:rPr lang="en-CA" dirty="0" smtClean="0"/>
              <a:t>Happiness is hard to define and measure by anything we own-it is intangible.</a:t>
            </a:r>
          </a:p>
          <a:p>
            <a:pPr lvl="1"/>
            <a:endParaRPr lang="en-CA" dirty="0" smtClean="0"/>
          </a:p>
          <a:p>
            <a:pPr lvl="1">
              <a:buNone/>
            </a:pPr>
            <a:r>
              <a:rPr lang="en-CA" dirty="0" smtClean="0"/>
              <a:t>How is value measured in society?</a:t>
            </a:r>
          </a:p>
          <a:p>
            <a:pPr lvl="1"/>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Solitary Fisherman</a:t>
            </a:r>
            <a:br>
              <a:rPr lang="en-CA" dirty="0" smtClean="0"/>
            </a:br>
            <a:endParaRPr lang="en-CA" dirty="0"/>
          </a:p>
        </p:txBody>
      </p:sp>
      <p:sp>
        <p:nvSpPr>
          <p:cNvPr id="3" name="Content Placeholder 2"/>
          <p:cNvSpPr>
            <a:spLocks noGrp="1"/>
          </p:cNvSpPr>
          <p:nvPr>
            <p:ph idx="1"/>
          </p:nvPr>
        </p:nvSpPr>
        <p:spPr/>
        <p:txBody>
          <a:bodyPr>
            <a:normAutofit fontScale="47500" lnSpcReduction="20000"/>
          </a:bodyPr>
          <a:lstStyle/>
          <a:p>
            <a:r>
              <a:rPr lang="en-CA" sz="5100" dirty="0" smtClean="0"/>
              <a:t>Pre-reading: Complete the following statements then share with the class.</a:t>
            </a:r>
          </a:p>
          <a:p>
            <a:pPr>
              <a:buNone/>
            </a:pPr>
            <a:r>
              <a:rPr lang="en-CA" sz="5100" dirty="0" smtClean="0"/>
              <a:t>	Happiness is...</a:t>
            </a:r>
          </a:p>
          <a:p>
            <a:pPr>
              <a:buNone/>
            </a:pPr>
            <a:r>
              <a:rPr lang="en-CA" sz="5100" dirty="0" smtClean="0"/>
              <a:t>	</a:t>
            </a:r>
            <a:r>
              <a:rPr lang="en-CA" sz="5100" dirty="0" smtClean="0"/>
              <a:t>To be happy, I...</a:t>
            </a:r>
          </a:p>
          <a:p>
            <a:pPr>
              <a:buNone/>
            </a:pPr>
            <a:r>
              <a:rPr lang="en-CA" sz="5100" dirty="0" smtClean="0"/>
              <a:t>	</a:t>
            </a:r>
            <a:r>
              <a:rPr lang="en-CA" sz="5100" dirty="0" smtClean="0"/>
              <a:t>I am happy when...</a:t>
            </a:r>
          </a:p>
          <a:p>
            <a:pPr>
              <a:buNone/>
            </a:pPr>
            <a:r>
              <a:rPr lang="en-CA" sz="5100" dirty="0" smtClean="0"/>
              <a:t>	</a:t>
            </a:r>
            <a:r>
              <a:rPr lang="en-CA" sz="5100" dirty="0" smtClean="0"/>
              <a:t>This is what it takes to make me happy...</a:t>
            </a:r>
          </a:p>
          <a:p>
            <a:pPr>
              <a:buNone/>
            </a:pPr>
            <a:endParaRPr lang="en-CA" sz="5100" dirty="0" smtClean="0"/>
          </a:p>
          <a:p>
            <a:pPr>
              <a:buNone/>
            </a:pPr>
            <a:r>
              <a:rPr lang="en-CA" sz="5100" dirty="0" smtClean="0"/>
              <a:t>Do you think these answers will change as you get older or stay the same?</a:t>
            </a:r>
          </a:p>
          <a:p>
            <a:pPr>
              <a:buNone/>
            </a:pPr>
            <a:endParaRPr lang="en-CA" sz="5100" dirty="0" smtClean="0"/>
          </a:p>
          <a:p>
            <a:pPr>
              <a:buNone/>
            </a:pPr>
            <a:r>
              <a:rPr lang="en-CA" sz="5100" dirty="0" smtClean="0"/>
              <a:t>What did happiness mean to you when you were five years old?</a:t>
            </a:r>
          </a:p>
          <a:p>
            <a:pPr>
              <a:buNone/>
            </a:pPr>
            <a:endParaRPr lang="en-CA" dirty="0" smtClean="0"/>
          </a:p>
          <a:p>
            <a:pPr>
              <a:buNone/>
            </a:pPr>
            <a:r>
              <a:rPr lang="en-CA" dirty="0" smtClean="0"/>
              <a:t>	</a:t>
            </a:r>
            <a:r>
              <a:rPr lang="en-CA"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Solitary Fisherman</a:t>
            </a:r>
            <a:endParaRPr lang="en-CA" dirty="0"/>
          </a:p>
        </p:txBody>
      </p:sp>
      <p:sp>
        <p:nvSpPr>
          <p:cNvPr id="3" name="Content Placeholder 2"/>
          <p:cNvSpPr>
            <a:spLocks noGrp="1"/>
          </p:cNvSpPr>
          <p:nvPr>
            <p:ph idx="1"/>
          </p:nvPr>
        </p:nvSpPr>
        <p:spPr/>
        <p:txBody>
          <a:bodyPr/>
          <a:lstStyle/>
          <a:p>
            <a:r>
              <a:rPr lang="en-CA" dirty="0" smtClean="0"/>
              <a:t>Read pg.128-129</a:t>
            </a:r>
          </a:p>
          <a:p>
            <a:endParaRPr lang="en-CA" dirty="0" smtClean="0"/>
          </a:p>
          <a:p>
            <a:r>
              <a:rPr lang="en-CA" dirty="0" smtClean="0"/>
              <a:t>Does the fisherman seem happy?</a:t>
            </a:r>
          </a:p>
          <a:p>
            <a:r>
              <a:rPr lang="en-CA" dirty="0" smtClean="0"/>
              <a:t>Does the financier seem happy?</a:t>
            </a:r>
          </a:p>
          <a:p>
            <a:r>
              <a:rPr lang="en-CA" dirty="0" smtClean="0"/>
              <a:t>Will the fisherman follow the advice of the financier?</a:t>
            </a:r>
          </a:p>
          <a:p>
            <a:r>
              <a:rPr lang="en-CA" dirty="0" smtClean="0"/>
              <a:t>Will the financier follow the message of the fisherman?</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
        <p:nvSpPr>
          <p:cNvPr id="3" name="Content Placeholder 2"/>
          <p:cNvSpPr>
            <a:spLocks noGrp="1"/>
          </p:cNvSpPr>
          <p:nvPr>
            <p:ph idx="1"/>
          </p:nvPr>
        </p:nvSpPr>
        <p:spPr/>
        <p:txBody>
          <a:bodyPr>
            <a:normAutofit fontScale="92500" lnSpcReduction="10000"/>
          </a:bodyPr>
          <a:lstStyle/>
          <a:p>
            <a:pPr>
              <a:buNone/>
            </a:pPr>
            <a:r>
              <a:rPr lang="en-CA" dirty="0" smtClean="0"/>
              <a:t>1)How important is money and commercial success to the happiness of the financier? To the fisherman?</a:t>
            </a:r>
          </a:p>
          <a:p>
            <a:pPr>
              <a:buNone/>
            </a:pPr>
            <a:r>
              <a:rPr lang="en-CA" dirty="0" smtClean="0"/>
              <a:t>2)How do you think each of them defines happiness?</a:t>
            </a:r>
          </a:p>
          <a:p>
            <a:pPr>
              <a:buNone/>
            </a:pPr>
            <a:r>
              <a:rPr lang="en-CA" dirty="0" smtClean="0"/>
              <a:t>3)How do you define work? Is all work equally valuable?</a:t>
            </a:r>
          </a:p>
          <a:p>
            <a:pPr>
              <a:buNone/>
            </a:pPr>
            <a:r>
              <a:rPr lang="en-CA" dirty="0" smtClean="0"/>
              <a:t>4)You are the fisherman.  Write a letter to your brother, daughter or other adult in which you explain your impressions of the financier’s advice, whether you intend to follow the advice and why.  Create and include details of your life to make it realistic and believable.</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37</TotalTime>
  <Words>271</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Ethics and social Justice 2106</vt:lpstr>
      <vt:lpstr>Unit Five: Value</vt:lpstr>
      <vt:lpstr>Slide 3</vt:lpstr>
      <vt:lpstr>The Solitary Fisherman </vt:lpstr>
      <vt:lpstr>The Solitary Fisherman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social Justice 2106</dc:title>
  <dc:creator>Laura</dc:creator>
  <cp:lastModifiedBy>Laura</cp:lastModifiedBy>
  <cp:revision>4</cp:revision>
  <dcterms:created xsi:type="dcterms:W3CDTF">2012-04-19T19:52:47Z</dcterms:created>
  <dcterms:modified xsi:type="dcterms:W3CDTF">2012-04-19T20:30:31Z</dcterms:modified>
</cp:coreProperties>
</file>